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C5A"/>
    <a:srgbClr val="EC4331"/>
    <a:srgbClr val="F8901C"/>
    <a:srgbClr val="EC32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327"/>
  </p:normalViewPr>
  <p:slideViewPr>
    <p:cSldViewPr snapToGrid="0">
      <p:cViewPr>
        <p:scale>
          <a:sx n="90" d="100"/>
          <a:sy n="90" d="100"/>
        </p:scale>
        <p:origin x="157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36D69-D13A-0674-006E-653724C7B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61BDAE-8AFD-DD70-8570-334918E49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F8F50-F6A8-36F6-58B2-C1B633016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AF2A3-4EF0-54D5-53F3-7766722C1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6E64F-9D8D-FDD9-FFAF-4551844D0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803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1E722-9711-9321-CD48-35F29F77B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971424-08AE-A158-65FA-4188C54D6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60AB2-0D65-A7DD-60A6-4BFD65CC3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CE7984-5C73-E0E9-2517-428C6ABDA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F5C6E-773D-4103-B492-F73C0AB32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300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1DA31D-A474-D053-8D98-22E28CE960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B4A243-5265-463E-8018-B2E471A797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F6644-58AA-D6A2-FC1D-2265890FD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17551-03B9-2D28-08D6-B5301584A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AF39F3-EDC8-4D26-2A1C-CD7AF476E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6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EB2FF-4162-2F82-2334-1057A6393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35CFD-2EC2-A55E-BC19-0A48DD2983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586A8-87F6-27A1-4828-051ABF3DF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FC48D-2105-49AB-C760-2DD705C2D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2B475-F1F5-B8CA-C3D7-25C734467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85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FA27E-4CCC-2D22-054C-768F856F6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CF235-7D09-AF8D-FA23-FD31903C7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66258-EE4B-6900-6B0B-7B0C4DF24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4E644D-726B-3D05-0997-CFFF13B01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E7FDC8-7418-167D-0798-F71B3A60D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71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BA592-6CCE-E960-425C-C346B8124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8CD91-0B5B-9E94-CE25-5470D11EC9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D5C474-F74A-5195-F703-7E26F640E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3F21DF-B935-49D2-DD23-C048E2DFB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912BB-61FC-F48B-AAA5-E1D9E4736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EA8A8-F121-5432-1352-4BBFEB5DB8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27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40AA6-982F-D693-1F67-F10EB5737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32746-34D4-8F3C-BDE3-55CFD972C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A67BE-F54E-3F0A-95C2-E26535719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DF839-B8AD-8142-87B1-14A1561AA5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6D36FB-FCAD-DC98-E89B-EDCDA591F1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CEC033-EE95-2901-0385-F01B4FDD4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F9237F-23DA-A641-3944-71AA9FA68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AA1B5-138F-7699-1045-92AF01C6C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11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C7C00-842A-616D-8574-16A5A78F8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B51D09-DB67-7CA5-73E4-7C792E7C2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3D0878-162B-87A7-287E-536144958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E1C62B-F6AD-53A5-01EB-0B6FCA5A4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256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8B1014-642C-83D3-3E4F-DC7A8B62F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3C3846-9091-8C0F-A8B1-885036F3B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FC48A7-EA9C-A920-01E1-2BB527F4A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913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2A70F-7CE2-B986-8BA8-C54D37971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1FE77-AE17-5E95-67ED-96D6CB9D3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A3FD39-8662-E455-EA06-723C5437B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75EF1-3F87-0A91-037D-96C3EA8F7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BC409F-17AA-614F-56A7-874C8D9F9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63628-7968-6E39-15C6-03D5096CA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346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A3DE8-8665-BC7D-8DC1-9C3880FB0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928D09-3931-3C4B-DD44-BBDBE20283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B2A2B-D2B7-3733-21EB-8C1C732B14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CDFE8-E455-5DD8-6754-B2D4CEE95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CF2EF-8254-A16D-E474-B845AF500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2C717-FF32-A603-B694-CDDA74580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52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8DE68-2C82-C577-AB53-9AECDA4A3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CF82D-60A4-F802-9E92-5D68BE51F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C1565-26AE-65DB-2C09-165540A215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A117D6-E0BB-EE4F-940A-14E0B60EDA45}" type="datetimeFigureOut">
              <a:rPr lang="en-US" smtClean="0"/>
              <a:t>4/15/24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A28133-FE2F-54F8-70C0-AE2233BEF3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2DF046-3EBC-DC99-23E9-93EC235D05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72FED6-F251-AF44-AA6A-6D482E12A3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79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FC7760D-C8E2-0B73-94E9-88FF6AFA0234}"/>
              </a:ext>
            </a:extLst>
          </p:cNvPr>
          <p:cNvSpPr/>
          <p:nvPr/>
        </p:nvSpPr>
        <p:spPr>
          <a:xfrm>
            <a:off x="2683191" y="147677"/>
            <a:ext cx="6825615" cy="615569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6" name="Picture 5" descr="A group of people on a video conference&#10;&#10;Description automatically generated">
            <a:extLst>
              <a:ext uri="{FF2B5EF4-FFF2-40B4-BE49-F238E27FC236}">
                <a16:creationId xmlns:a16="http://schemas.microsoft.com/office/drawing/2014/main" id="{7C7DB209-720D-D17B-470E-3F9B022649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979" y="460083"/>
            <a:ext cx="5146040" cy="3131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1D704C-E6D3-2043-7513-9D381879E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830" y="3649666"/>
            <a:ext cx="3912340" cy="213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252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573BF9-8267-4002-B121-9A6402635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247" y="829340"/>
            <a:ext cx="6552431" cy="5631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075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2E01EC-74B2-2E8D-B7A0-34F0238214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10" t="15349" r="14099" b="30698"/>
          <a:stretch/>
        </p:blipFill>
        <p:spPr>
          <a:xfrm>
            <a:off x="3285460" y="872168"/>
            <a:ext cx="5231219" cy="511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377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A012838-59EE-6496-0F55-10D3116C6DDF}"/>
              </a:ext>
            </a:extLst>
          </p:cNvPr>
          <p:cNvSpPr/>
          <p:nvPr/>
        </p:nvSpPr>
        <p:spPr>
          <a:xfrm>
            <a:off x="1552353" y="116958"/>
            <a:ext cx="9239694" cy="6741042"/>
          </a:xfrm>
          <a:prstGeom prst="rect">
            <a:avLst/>
          </a:prstGeom>
          <a:solidFill>
            <a:srgbClr val="003C5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8A349-CFD4-BA1F-B5F7-75270DEC0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8037" y="1094697"/>
            <a:ext cx="7772400" cy="48889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0B5E4AD-E8F7-EB19-AEDE-160CFF70B8CB}"/>
              </a:ext>
            </a:extLst>
          </p:cNvPr>
          <p:cNvSpPr/>
          <p:nvPr/>
        </p:nvSpPr>
        <p:spPr>
          <a:xfrm>
            <a:off x="1996206" y="1107656"/>
            <a:ext cx="2915093" cy="878210"/>
          </a:xfrm>
          <a:prstGeom prst="rect">
            <a:avLst/>
          </a:prstGeom>
          <a:solidFill>
            <a:srgbClr val="003C5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51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oogle Logo Background">
            <a:extLst>
              <a:ext uri="{FF2B5EF4-FFF2-40B4-BE49-F238E27FC236}">
                <a16:creationId xmlns:a16="http://schemas.microsoft.com/office/drawing/2014/main" id="{CAA45C77-91E3-26CF-2951-5FAE50C996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925" y="542925"/>
            <a:ext cx="5772150" cy="577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607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4FACD5-2BD4-7876-8FA7-D73D6F6E56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7062" y="654263"/>
            <a:ext cx="6720227" cy="542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405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41FEB5-3D82-3F13-A054-1CAFB4EF7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121" y="889297"/>
            <a:ext cx="6773758" cy="5079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453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EA32E8-231B-1107-B23C-390A9E730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2050" y="2294808"/>
            <a:ext cx="4787900" cy="3035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D2E4E6-F1E5-0B63-2F3F-A43231ED0DE1}"/>
              </a:ext>
            </a:extLst>
          </p:cNvPr>
          <p:cNvSpPr txBox="1"/>
          <p:nvPr/>
        </p:nvSpPr>
        <p:spPr>
          <a:xfrm>
            <a:off x="3345323" y="797713"/>
            <a:ext cx="550135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mo"/>
              </a:rPr>
              <a:t>Welcome to the </a:t>
            </a:r>
          </a:p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mo"/>
              </a:rPr>
              <a:t>Sensorimotor Neural Engineering Lab </a:t>
            </a:r>
          </a:p>
          <a:p>
            <a:pPr algn="ctr"/>
            <a:r>
              <a:rPr lang="en-US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mo"/>
              </a:rPr>
              <a:t>@ UC Berkeley!</a:t>
            </a:r>
          </a:p>
        </p:txBody>
      </p:sp>
    </p:spTree>
    <p:extLst>
      <p:ext uri="{BB962C8B-B14F-4D97-AF65-F5344CB8AC3E}">
        <p14:creationId xmlns:p14="http://schemas.microsoft.com/office/powerpoint/2010/main" val="3813054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3B4024-A7E2-CC46-CB5E-B58C9DF60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508" y="1189703"/>
            <a:ext cx="4095955" cy="401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11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6A29E29-D643-A5D1-3475-C76B14298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1487" y="0"/>
            <a:ext cx="7769026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5F7806B-73A3-DD39-8E78-DB5CB90D3B5F}"/>
              </a:ext>
            </a:extLst>
          </p:cNvPr>
          <p:cNvSpPr txBox="1"/>
          <p:nvPr/>
        </p:nvSpPr>
        <p:spPr>
          <a:xfrm>
            <a:off x="3273423" y="5918200"/>
            <a:ext cx="26212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EC32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 beta dominant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984E75-DBF5-7C45-B9CE-82BF5637D950}"/>
              </a:ext>
            </a:extLst>
          </p:cNvPr>
          <p:cNvSpPr txBox="1"/>
          <p:nvPr/>
        </p:nvSpPr>
        <p:spPr>
          <a:xfrm>
            <a:off x="6691088" y="5918200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8901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Local beta dominant</a:t>
            </a:r>
          </a:p>
        </p:txBody>
      </p:sp>
    </p:spTree>
    <p:extLst>
      <p:ext uri="{BB962C8B-B14F-4D97-AF65-F5344CB8AC3E}">
        <p14:creationId xmlns:p14="http://schemas.microsoft.com/office/powerpoint/2010/main" val="1821938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15860BA-0F58-9449-93C3-458AAAE2F7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75" t="4999" r="2571" b="22407"/>
          <a:stretch/>
        </p:blipFill>
        <p:spPr>
          <a:xfrm>
            <a:off x="3568700" y="787400"/>
            <a:ext cx="4876800" cy="497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974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3FBC3F2-8FCC-7919-DD57-96C862D16290}"/>
              </a:ext>
            </a:extLst>
          </p:cNvPr>
          <p:cNvSpPr txBox="1"/>
          <p:nvPr/>
        </p:nvSpPr>
        <p:spPr>
          <a:xfrm>
            <a:off x="3169470" y="1956440"/>
            <a:ext cx="21694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EC4331"/>
                </a:solidFill>
                <a:latin typeface="Avenir Heavy" panose="02000503020000020003" pitchFamily="2" charset="0"/>
              </a:rPr>
              <a:t>Sim</a:t>
            </a:r>
          </a:p>
          <a:p>
            <a:r>
              <a:rPr lang="en-US" sz="5400" b="1" dirty="0">
                <a:solidFill>
                  <a:srgbClr val="EC4331"/>
                </a:solidFill>
                <a:latin typeface="Avenir Heavy" panose="02000503020000020003" pitchFamily="2" charset="0"/>
              </a:rPr>
              <a:t>Co</a:t>
            </a:r>
          </a:p>
        </p:txBody>
      </p:sp>
    </p:spTree>
    <p:extLst>
      <p:ext uri="{BB962C8B-B14F-4D97-AF65-F5344CB8AC3E}">
        <p14:creationId xmlns:p14="http://schemas.microsoft.com/office/powerpoint/2010/main" val="1905110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CD71AE-A7ED-B36C-0F9C-A03C405CC9E9}"/>
              </a:ext>
            </a:extLst>
          </p:cNvPr>
          <p:cNvSpPr/>
          <p:nvPr/>
        </p:nvSpPr>
        <p:spPr>
          <a:xfrm>
            <a:off x="2843561" y="289932"/>
            <a:ext cx="7170234" cy="64008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929E8B-13E4-6726-F68E-C02C3140BF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0528" y="1858382"/>
            <a:ext cx="34163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01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DF3A3F-28E3-0F97-FF13-5BF23897F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0916" y="1579137"/>
            <a:ext cx="4159405" cy="424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513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2683</TotalTime>
  <Words>19</Words>
  <Application>Microsoft Macintosh PowerPoint</Application>
  <PresentationFormat>Widescreen</PresentationFormat>
  <Paragraphs>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Aptos Display</vt:lpstr>
      <vt:lpstr>Arial</vt:lpstr>
      <vt:lpstr>Arimo</vt:lpstr>
      <vt:lpstr>Avenir Heavy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Preeya Khanna</dc:creator>
  <cp:lastModifiedBy>Preeya Khanna</cp:lastModifiedBy>
  <cp:revision>3</cp:revision>
  <dcterms:created xsi:type="dcterms:W3CDTF">2024-03-31T15:09:07Z</dcterms:created>
  <dcterms:modified xsi:type="dcterms:W3CDTF">2024-04-17T00:34:38Z</dcterms:modified>
</cp:coreProperties>
</file>

<file path=docProps/thumbnail.jpeg>
</file>